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12"/>
  </p:notesMasterIdLst>
  <p:sldIdLst>
    <p:sldId id="365" r:id="rId3"/>
    <p:sldId id="366" r:id="rId4"/>
    <p:sldId id="423" r:id="rId5"/>
    <p:sldId id="430" r:id="rId6"/>
    <p:sldId id="431" r:id="rId7"/>
    <p:sldId id="426" r:id="rId8"/>
    <p:sldId id="427" r:id="rId9"/>
    <p:sldId id="428" r:id="rId10"/>
    <p:sldId id="429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73942"/>
    <a:srgbClr val="BC149C"/>
    <a:srgbClr val="A617A9"/>
    <a:srgbClr val="AA0AB6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81" d="100"/>
          <a:sy n="81" d="100"/>
        </p:scale>
        <p:origin x="-30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9420"/>
            <a:ext cx="10515600" cy="3463708"/>
          </a:xfrm>
        </p:spPr>
        <p:txBody>
          <a:bodyPr/>
          <a:lstStyle/>
          <a:p>
            <a:r>
              <a:rPr lang="zh-CN" altLang="en-US" sz="8800" b="1" dirty="0" smtClean="0"/>
              <a:t>耶稣全得胜</a:t>
            </a:r>
            <a:r>
              <a:rPr lang="en-US" altLang="zh-CN" sz="8800" b="1" dirty="0" smtClean="0"/>
              <a:t/>
            </a:r>
            <a:br>
              <a:rPr lang="en-US" altLang="zh-CN" sz="8800" b="1" dirty="0" smtClean="0"/>
            </a:br>
            <a:r>
              <a:rPr lang="en-US" sz="8800" dirty="0"/>
              <a:t>Jesus is victorious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4624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40509" y="924947"/>
            <a:ext cx="98090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</a:t>
            </a:r>
            <a:r>
              <a:rPr lang="en-US" altLang="zh-CN" sz="6600" dirty="0" smtClean="0"/>
              <a:t>,</a:t>
            </a:r>
            <a:r>
              <a:rPr lang="zh-CN" altLang="en-US" sz="6600" dirty="0"/>
              <a:t>耶稣全得胜</a:t>
            </a:r>
            <a:r>
              <a:rPr lang="zh-CN" altLang="en-US" sz="6600" dirty="0" smtClean="0"/>
              <a:t>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/>
              <a:t>Jesus is </a:t>
            </a:r>
            <a:r>
              <a:rPr lang="en-US" sz="6600" dirty="0" smtClean="0"/>
              <a:t>victorious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2400" y="3603103"/>
            <a:ext cx="84974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胜， 全得胜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/>
              <a:t>Jesus is victorious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92620" y="550487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/>
              <a:t>4</a:t>
            </a:r>
            <a:r>
              <a:rPr lang="en-US" altLang="zh-CN" sz="5400" dirty="0" smtClean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452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13711" y="1042293"/>
            <a:ext cx="8383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哈利路亚，哈利路</a:t>
            </a:r>
            <a:r>
              <a:rPr lang="zh-CN" altLang="en-US" sz="6600" dirty="0" smtClean="0"/>
              <a:t>亚耶</a:t>
            </a:r>
            <a:r>
              <a:rPr lang="zh-CN" altLang="en-US" sz="6600" dirty="0"/>
              <a:t>稣全得胜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3073" y="3774136"/>
            <a:ext cx="83263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Hallelujah! Hallelujah</a:t>
            </a:r>
            <a:r>
              <a:rPr lang="en-US" sz="6600" dirty="0" smtClean="0"/>
              <a:t>!</a:t>
            </a:r>
          </a:p>
          <a:p>
            <a:pPr algn="ctr"/>
            <a:r>
              <a:rPr lang="en-US" sz="6600" dirty="0"/>
              <a:t>Jesus is victorious</a:t>
            </a:r>
            <a:r>
              <a:rPr lang="en-US" sz="6600" dirty="0" smtClean="0"/>
              <a:t> </a:t>
            </a:r>
            <a:endParaRPr lang="en-US" sz="6600" dirty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10531165" y="5562732"/>
            <a:ext cx="10310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/>
              <a:t>2</a:t>
            </a:r>
            <a:r>
              <a:rPr lang="en-US" altLang="zh-CN" sz="5400" dirty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318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40509" y="924947"/>
            <a:ext cx="98090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</a:t>
            </a:r>
            <a:r>
              <a:rPr lang="en-US" altLang="zh-CN" sz="6600" dirty="0" smtClean="0"/>
              <a:t>,</a:t>
            </a:r>
            <a:r>
              <a:rPr lang="zh-CN" altLang="en-US" sz="6600" dirty="0"/>
              <a:t>耶稣全得胜</a:t>
            </a:r>
            <a:r>
              <a:rPr lang="zh-CN" altLang="en-US" sz="6600" dirty="0" smtClean="0"/>
              <a:t>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/>
              <a:t>Jesus is </a:t>
            </a:r>
            <a:r>
              <a:rPr lang="en-US" sz="6600" dirty="0" smtClean="0"/>
              <a:t>victorious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2400" y="3603103"/>
            <a:ext cx="84974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胜， 全得胜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/>
              <a:t>Jesus is victorious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92620" y="550487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 smtClean="0"/>
              <a:t>2X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546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13711" y="1042293"/>
            <a:ext cx="8383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哈利路亚，哈利路</a:t>
            </a:r>
            <a:r>
              <a:rPr lang="zh-CN" altLang="en-US" sz="6600" dirty="0" smtClean="0"/>
              <a:t>亚耶</a:t>
            </a:r>
            <a:r>
              <a:rPr lang="zh-CN" altLang="en-US" sz="6600" dirty="0"/>
              <a:t>稣全得胜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3073" y="3774136"/>
            <a:ext cx="83263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Hallelujah! Hallelujah</a:t>
            </a:r>
            <a:r>
              <a:rPr lang="en-US" sz="6600" dirty="0" smtClean="0"/>
              <a:t>!</a:t>
            </a:r>
          </a:p>
          <a:p>
            <a:pPr algn="ctr"/>
            <a:r>
              <a:rPr lang="en-US" sz="6600" dirty="0"/>
              <a:t>Jesus is victorious</a:t>
            </a:r>
            <a:r>
              <a:rPr lang="en-US" sz="6600" dirty="0" smtClean="0"/>
              <a:t> </a:t>
            </a:r>
            <a:endParaRPr lang="en-US" sz="6600" dirty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10531165" y="5562732"/>
            <a:ext cx="10310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/>
              <a:t>2</a:t>
            </a:r>
            <a:r>
              <a:rPr lang="en-US" altLang="zh-CN" sz="5400" dirty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572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 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is victorious</a:t>
            </a:r>
            <a:endParaRPr lang="en-US" sz="5400" dirty="0" smtClean="0"/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 is victorious </a:t>
            </a:r>
          </a:p>
        </p:txBody>
      </p:sp>
    </p:spTree>
    <p:extLst>
      <p:ext uri="{BB962C8B-B14F-4D97-AF65-F5344CB8AC3E}">
        <p14:creationId xmlns:p14="http://schemas.microsoft.com/office/powerpoint/2010/main" val="35052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稣在我心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稣在我心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is </a:t>
            </a:r>
            <a:r>
              <a:rPr lang="en-US" altLang="zh-CN" sz="5400" dirty="0" smtClean="0"/>
              <a:t>in my heart </a:t>
            </a:r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 is </a:t>
            </a:r>
            <a:r>
              <a:rPr lang="en-US" sz="5400" dirty="0" smtClean="0"/>
              <a:t>in my heart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4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稣来掌权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稣来掌权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Jesus</a:t>
            </a:r>
            <a:r>
              <a:rPr lang="en-US" sz="5400" dirty="0"/>
              <a:t>, come and </a:t>
            </a:r>
            <a:r>
              <a:rPr lang="en-US" sz="5400" dirty="0" smtClean="0"/>
              <a:t>reign</a:t>
            </a:r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Jesus, come and reign</a:t>
            </a:r>
          </a:p>
        </p:txBody>
      </p:sp>
    </p:spTree>
    <p:extLst>
      <p:ext uri="{BB962C8B-B14F-4D97-AF65-F5344CB8AC3E}">
        <p14:creationId xmlns:p14="http://schemas.microsoft.com/office/powerpoint/2010/main" val="32238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 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is victorious</a:t>
            </a:r>
            <a:endParaRPr lang="en-US" sz="5400" dirty="0" smtClean="0"/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 is victorious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95709" y="5911272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END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99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8828</TotalTime>
  <Words>218</Words>
  <Application>Microsoft Office PowerPoint</Application>
  <PresentationFormat>Custom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1_Default Design</vt:lpstr>
      <vt:lpstr>自訂設計</vt:lpstr>
      <vt:lpstr>耶稣全得胜 Jesus is victorious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470</cp:revision>
  <dcterms:created xsi:type="dcterms:W3CDTF">1999-09-19T02:56:02Z</dcterms:created>
  <dcterms:modified xsi:type="dcterms:W3CDTF">2025-06-07T17:44:55Z</dcterms:modified>
</cp:coreProperties>
</file>